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2" r:id="rId4"/>
    <p:sldId id="263" r:id="rId5"/>
    <p:sldId id="264" r:id="rId6"/>
    <p:sldId id="257" r:id="rId7"/>
    <p:sldId id="258" r:id="rId8"/>
    <p:sldId id="259" r:id="rId9"/>
    <p:sldId id="260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8AF4-5DF8-4006-B484-A747DA47A7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0699F3-E65F-430A-A934-062EB784C6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953B6-4B20-4E09-B5B6-A1EED1560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9EBE6-EC10-4BAF-BEC7-2D92A7E69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9C478-2738-402D-8396-793FCE686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28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B41CD-7E6E-429F-BC07-A55F562E9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680E0D-4E7A-4065-BC0B-DBE1BFA99A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2E80A-3ECE-431F-9254-D5C7BB61C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3D50E-2B66-4FF7-8576-AC7202239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C9FBF-256F-42F2-9627-A682ABA2C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90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5522C3-424A-4177-908F-F4F2EDDA3C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013D56-39DA-4E52-86FE-F7C900FBB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80EE8-0036-45CB-A75E-C05528339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0542B-1440-4DB8-8F76-E6C8C19B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0BF1C-1E90-45EF-8764-ACE479263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66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97F66-057F-41CC-8420-DB9A5FC16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2897F-9D1E-419D-ACBB-5D4569123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1F96C-1395-48EA-9E0C-77371E299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85685-CD51-41B5-A9F3-DF7085433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68BD9-0422-4183-976F-1260F52DC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2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2DDCB-040C-4C71-B1FD-0739A6B63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AC9CD-1C13-48CF-AE7A-18E06EFBA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C611E-3D01-4F41-8AEA-85F4491A7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53203-C50F-478F-978E-C7C84F74E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1244F6-C318-4833-A35A-5FCCC4C66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25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E96D3-9370-4A5B-B26E-6041617AA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48AD-034C-4C51-903B-A79704D54F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598D0-AA34-4979-B7CD-AA232EB2BB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A732A2-2E7B-48E0-91C8-EFECF82B6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CDDB53-BC01-40C4-8887-80852E76F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8E987-9B2F-454B-8DCB-A756BB424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8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26D05-F3D1-4B84-8A58-5F0D3307C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42E26-537E-479C-9187-1BE073192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AF296D-2E94-4FEB-B7B9-3A7F589AE4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1D300-0B58-4E40-86E0-774B9749A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D4DEDD-E817-423D-B97D-908C5B6510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CAF413-A722-4480-A2E9-28D756D2E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77975F-90D3-47E5-A8DC-CE740FB7A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C9E6BE-CCD7-43BA-9219-5234D6780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228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C9880-765E-48D6-80C8-28B7456AB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CF3184-F96F-4773-81F2-95FD35157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B2E6E3-9067-4B53-BD33-C4A3FB96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2DF334-CAE5-4945-A044-8FD77C2A4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8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D01EC1-2694-45F2-977D-2A3D203AA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A7DA76-8C36-4A2A-BDDD-7D1A7E981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DD33E-8C6B-4EB5-ADA5-71A6D31B1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8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6033D-A9F6-4D75-84A7-31C23A55F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2514C-4377-46E6-9B56-2020B271E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3FE27-1F1D-4E8F-AE6C-90BFBA146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18EBFB-5AB4-41DF-A4DF-4DD865959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D5731-9245-4A97-A3D2-AE011D4D3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DAFC6A-8301-4F56-8AEC-404DCF8C9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65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8DDA2-CE47-4D9E-93C9-8B3533B45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01239A-F556-4BCA-92A5-EC3C648963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E7975-3B76-4CC4-8630-2F250004E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496EF-B14E-4502-BEA6-F67E80B91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64B70-0EFE-4699-9614-14EA4C182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E50447-6578-4123-9FED-DB5C55B6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06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98B6B6-87FD-49C2-806C-BA5A4E6AB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FD7A7F-CFBD-4E7B-9BEC-A54BAC65E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334C8-D478-4071-A3FC-1C05E521E1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1D003-A367-488C-8735-FD713E936F40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3CB0E-A6AB-4A30-945E-77E113214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E15DF-E512-40E5-A441-EC10DCAC08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BA607-3606-43C1-A7B2-44BEAA5EE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21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919A1-D65A-4330-811A-706B0B7E3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7900" y="3622040"/>
            <a:ext cx="10236200" cy="2164079"/>
          </a:xfrm>
          <a:solidFill>
            <a:schemeClr val="bg1">
              <a:alpha val="50000"/>
            </a:schemeClr>
          </a:solidFill>
        </p:spPr>
        <p:txBody>
          <a:bodyPr>
            <a:noAutofit/>
          </a:bodyPr>
          <a:lstStyle/>
          <a:p>
            <a:r>
              <a:rPr lang="en-US" sz="3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SENTIMENT ANALYSIS FOR BOTH CLASSIFICATION </a:t>
            </a:r>
            <a:br>
              <a:rPr lang="en-US" sz="3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br>
              <a:rPr lang="en-US" sz="3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REGRESSION </a:t>
            </a:r>
            <a:br>
              <a:rPr lang="en-US" sz="3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7E19B94-5EFA-47CB-A3DC-077E63D5E7EC}"/>
              </a:ext>
            </a:extLst>
          </p:cNvPr>
          <p:cNvSpPr txBox="1">
            <a:spLocks/>
          </p:cNvSpPr>
          <p:nvPr/>
        </p:nvSpPr>
        <p:spPr>
          <a:xfrm>
            <a:off x="1022350" y="914400"/>
            <a:ext cx="10147300" cy="146304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</a:p>
          <a:p>
            <a:endParaRPr lang="en-US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722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87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F378B-19E4-41C4-8FB7-4253C6E2F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4480" y="2316480"/>
            <a:ext cx="4744720" cy="2621280"/>
          </a:xfrm>
        </p:spPr>
        <p:txBody>
          <a:bodyPr>
            <a:normAutofit/>
          </a:bodyPr>
          <a:lstStyle/>
          <a:p>
            <a:r>
              <a:rPr lang="en-US" sz="7200" b="1" dirty="0">
                <a:ln w="19050">
                  <a:solidFill>
                    <a:schemeClr val="bg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Thank</a:t>
            </a:r>
            <a:br>
              <a:rPr lang="en-US" sz="7200" b="1" dirty="0">
                <a:ln w="19050">
                  <a:solidFill>
                    <a:schemeClr val="bg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7200" b="1" dirty="0">
                <a:ln w="19050">
                  <a:solidFill>
                    <a:schemeClr val="bg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		    You </a:t>
            </a:r>
          </a:p>
        </p:txBody>
      </p:sp>
    </p:spTree>
    <p:extLst>
      <p:ext uri="{BB962C8B-B14F-4D97-AF65-F5344CB8AC3E}">
        <p14:creationId xmlns:p14="http://schemas.microsoft.com/office/powerpoint/2010/main" val="3308253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A85A-937B-44A9-B589-BC401BC2A9D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7000"/>
            </a:schemeClr>
          </a:solidFill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FE1E4-4ABF-47E7-8B1D-DBC0C1D42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70455"/>
          </a:xfr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 analysis for both classification and regression</a:t>
            </a:r>
          </a:p>
          <a:p>
            <a:pPr marL="0" indent="0">
              <a:buNone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Multi-tasking </a:t>
            </a:r>
          </a:p>
        </p:txBody>
      </p:sp>
    </p:spTree>
    <p:extLst>
      <p:ext uri="{BB962C8B-B14F-4D97-AF65-F5344CB8AC3E}">
        <p14:creationId xmlns:p14="http://schemas.microsoft.com/office/powerpoint/2010/main" val="380359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68CBA-C83E-45BC-878D-B16091F7A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380" y="1564640"/>
            <a:ext cx="10429240" cy="4886960"/>
          </a:xfrm>
          <a:solidFill>
            <a:schemeClr val="bg1">
              <a:alpha val="57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Libraries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&amp; </a:t>
            </a:r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Building and training the neural network.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Pandas &amp; NumPy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Data manipulation and numerical operations.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Loading and Preparing the Dataset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CSV: Reads sample_comments.csv containing text,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sentiment_label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sentiment_score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 Data: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texts: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Raw text data.</a:t>
            </a:r>
          </a:p>
          <a:p>
            <a:pPr lvl="1"/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sentiment_labels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Binary classification labels.</a:t>
            </a:r>
          </a:p>
          <a:p>
            <a:pPr lvl="1"/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regression_targets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sentiment scores.</a:t>
            </a:r>
          </a:p>
          <a:p>
            <a:pPr lvl="1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0472E-A2B0-4229-A949-9F4A1BEE9D36}"/>
              </a:ext>
            </a:extLst>
          </p:cNvPr>
          <p:cNvSpPr txBox="1"/>
          <p:nvPr/>
        </p:nvSpPr>
        <p:spPr>
          <a:xfrm>
            <a:off x="924560" y="477520"/>
            <a:ext cx="10429240" cy="823752"/>
          </a:xfrm>
          <a:prstGeom prst="rect">
            <a:avLst/>
          </a:prstGeom>
          <a:solidFill>
            <a:schemeClr val="bg1">
              <a:alpha val="57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4058368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52612-A7C1-45C9-8E25-C36AA6F30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7998"/>
            <a:ext cx="10515600" cy="5862003"/>
          </a:xfr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Preparing Data for Modeling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and Targets: Converts padded sequences and labels into NumPy arrays (X,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y_class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y_regress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lvl="1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Multi-Task Model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Layer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Accepts sequences of length 10.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 Layer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Converts word indices to 64-dimensional vectors.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 Layer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Captures sequential dependencies, outputting a 64-dimensional vector.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Dropout Layer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50% dropout to prevent overfitting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883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D0599-8F3D-4FE4-A464-8D92C5F88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480" y="762000"/>
            <a:ext cx="10515600" cy="5506720"/>
          </a:xfr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the Model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 epochs, batch size of 2, 20% validation split.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Trains the model on both tasks simultaneously.</a:t>
            </a:r>
          </a:p>
          <a:p>
            <a:pPr lvl="1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Evaluating the Model</a:t>
            </a:r>
          </a:p>
          <a:p>
            <a:pPr lvl="1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200150" lvl="2" indent="-28575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loss.</a:t>
            </a:r>
          </a:p>
          <a:p>
            <a:pPr marL="1200150" lvl="2" indent="-28575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accuracy.</a:t>
            </a:r>
          </a:p>
          <a:p>
            <a:pPr marL="1200150" lvl="2" indent="-28575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MSE.</a:t>
            </a:r>
          </a:p>
          <a:p>
            <a:pPr lvl="1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Prints the loss, accuracy, and MSE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021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2516-D5BB-43DD-AD60-D8515EBD0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18235"/>
          </a:xfrm>
          <a:solidFill>
            <a:schemeClr val="bg1">
              <a:lumMod val="95000"/>
              <a:alpha val="57000"/>
            </a:schemeClr>
          </a:solidFill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B4CAD-A9C7-439F-877E-355539C9B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83735"/>
          </a:xfrm>
          <a:solidFill>
            <a:schemeClr val="bg1">
              <a:lumMod val="95000"/>
              <a:alpha val="57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sentiment analysis in Natural Language Processing (NLP).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in customer feedback, social media monitoring, etc.</a:t>
            </a:r>
          </a:p>
          <a:p>
            <a:pPr marL="457200" lvl="1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a multi-task model that performs both sentiment classification and regression.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309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68522-1162-4EB7-94BD-350A6A39E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220" y="551180"/>
            <a:ext cx="10703560" cy="5755640"/>
          </a:xfrm>
          <a:solidFill>
            <a:schemeClr val="bg1">
              <a:alpha val="57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Overview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sample_comments.csv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 text,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sentiment_label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sentiment_score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statistics and distribution.</a:t>
            </a: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Tokenization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Converting text to integer sequences.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Padding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Uniform sequence length of 10 using post-padding.</a:t>
            </a:r>
          </a:p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Layers:</a:t>
            </a:r>
          </a:p>
          <a:p>
            <a:pPr lvl="2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→ Embedding → LSTM → Dropout.</a:t>
            </a:r>
          </a:p>
          <a:p>
            <a:pPr lvl="2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Outputs: Classification and Regression.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 of the model structure.</a:t>
            </a:r>
          </a:p>
        </p:txBody>
      </p:sp>
    </p:spTree>
    <p:extLst>
      <p:ext uri="{BB962C8B-B14F-4D97-AF65-F5344CB8AC3E}">
        <p14:creationId xmlns:p14="http://schemas.microsoft.com/office/powerpoint/2010/main" val="3395856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30510-05E7-4BD3-A67A-1DB6B1814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185" y="376685"/>
            <a:ext cx="10501630" cy="6104630"/>
          </a:xfrm>
          <a:solidFill>
            <a:schemeClr val="bg1">
              <a:alpha val="57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Multi-Task Learning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Explanation of having both classification and regression outputs.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Benefits: Shared representations and improved performance.</a:t>
            </a:r>
          </a:p>
          <a:p>
            <a:pPr marL="0" indent="0">
              <a:buNone/>
            </a:pP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Compilation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Adam.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 Functions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Binary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Crossentropy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Mean Squared Error.</a:t>
            </a:r>
          </a:p>
          <a:p>
            <a:pPr lvl="1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Accuracy and MSE.</a:t>
            </a:r>
          </a:p>
          <a:p>
            <a:pPr lvl="1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Process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Parameters: 10 epochs, batch size 2, 20% validation.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curves overview.</a:t>
            </a:r>
          </a:p>
        </p:txBody>
      </p:sp>
    </p:spTree>
    <p:extLst>
      <p:ext uri="{BB962C8B-B14F-4D97-AF65-F5344CB8AC3E}">
        <p14:creationId xmlns:p14="http://schemas.microsoft.com/office/powerpoint/2010/main" val="1916989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7013B-3535-4C29-A19A-358DF36D6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910" y="599440"/>
            <a:ext cx="10584180" cy="5659120"/>
          </a:xfrm>
          <a:solidFill>
            <a:schemeClr val="bg1">
              <a:alpha val="57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Results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loss, classification accuracy, and regression MSE.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Interpretation of results.</a:t>
            </a:r>
          </a:p>
          <a:p>
            <a:pPr lvl="1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of achievements.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 of multi-task learning.</a:t>
            </a:r>
          </a:p>
          <a:p>
            <a:pPr lvl="1"/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improvements: More data, complex architectures, hyperparameter tuning.</a:t>
            </a:r>
          </a:p>
          <a:p>
            <a:pPr lvl="1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562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438</Words>
  <Application>Microsoft Office PowerPoint</Application>
  <PresentationFormat>Widescreen</PresentationFormat>
  <Paragraphs>86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SENTIMENT ANALYSIS FOR BOTH CLASSIFICATION  AND  REGRESSION  </vt:lpstr>
      <vt:lpstr>Problem Statement </vt:lpstr>
      <vt:lpstr>PowerPoint Presentation</vt:lpstr>
      <vt:lpstr>PowerPoint Presentation</vt:lpstr>
      <vt:lpstr>PowerPoint Presentation</vt:lpstr>
      <vt:lpstr>Introduction</vt:lpstr>
      <vt:lpstr>PowerPoint Presentation</vt:lpstr>
      <vt:lpstr>PowerPoint Presentation</vt:lpstr>
      <vt:lpstr>PowerPoint Presentation</vt:lpstr>
      <vt:lpstr>Thank      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for both classification and regression nu ninaikuran</dc:title>
  <dc:creator>Mahe Mass</dc:creator>
  <cp:lastModifiedBy>Mahe Mass</cp:lastModifiedBy>
  <cp:revision>13</cp:revision>
  <dcterms:created xsi:type="dcterms:W3CDTF">2024-10-15T14:32:51Z</dcterms:created>
  <dcterms:modified xsi:type="dcterms:W3CDTF">2024-10-15T17:02:39Z</dcterms:modified>
</cp:coreProperties>
</file>

<file path=docProps/thumbnail.jpeg>
</file>